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92C3-32FA-42D8-8439-2ABB2FF003DF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EDBF-8CCD-4003-84E5-38F483FFC5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497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92C3-32FA-42D8-8439-2ABB2FF003DF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EDBF-8CCD-4003-84E5-38F483FFC5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22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92C3-32FA-42D8-8439-2ABB2FF003DF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EDBF-8CCD-4003-84E5-38F483FFC5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376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92C3-32FA-42D8-8439-2ABB2FF003DF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EDBF-8CCD-4003-84E5-38F483FFC5A4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3008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92C3-32FA-42D8-8439-2ABB2FF003DF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EDBF-8CCD-4003-84E5-38F483FFC5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361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92C3-32FA-42D8-8439-2ABB2FF003DF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EDBF-8CCD-4003-84E5-38F483FFC5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021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92C3-32FA-42D8-8439-2ABB2FF003DF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EDBF-8CCD-4003-84E5-38F483FFC5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947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92C3-32FA-42D8-8439-2ABB2FF003DF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EDBF-8CCD-4003-84E5-38F483FFC5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6847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92C3-32FA-42D8-8439-2ABB2FF003DF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EDBF-8CCD-4003-84E5-38F483FFC5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479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92C3-32FA-42D8-8439-2ABB2FF003DF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EDBF-8CCD-4003-84E5-38F483FFC5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2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92C3-32FA-42D8-8439-2ABB2FF003DF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EDBF-8CCD-4003-84E5-38F483FFC5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97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92C3-32FA-42D8-8439-2ABB2FF003DF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EDBF-8CCD-4003-84E5-38F483FFC5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42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92C3-32FA-42D8-8439-2ABB2FF003DF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EDBF-8CCD-4003-84E5-38F483FFC5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42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92C3-32FA-42D8-8439-2ABB2FF003DF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EDBF-8CCD-4003-84E5-38F483FFC5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402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92C3-32FA-42D8-8439-2ABB2FF003DF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EDBF-8CCD-4003-84E5-38F483FFC5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81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92C3-32FA-42D8-8439-2ABB2FF003DF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EDBF-8CCD-4003-84E5-38F483FFC5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700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92C3-32FA-42D8-8439-2ABB2FF003DF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EDBF-8CCD-4003-84E5-38F483FFC5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392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92C3-32FA-42D8-8439-2ABB2FF003DF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EDBF-8CCD-4003-84E5-38F483FFC5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808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D5792C3-32FA-42D8-8439-2ABB2FF003DF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B6CEDBF-8CCD-4003-84E5-38F483FFC5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203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s://clic.xtec.cat/users/nmaillo/projecte_peixos/index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microsoft.com/office/2007/relationships/media" Target="../media/media10.m4a"/><Relationship Id="rId7" Type="http://schemas.openxmlformats.org/officeDocument/2006/relationships/image" Target="../media/image6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BFFE13F-A290-49EC-8E41-58C3FB334C24}"/>
              </a:ext>
            </a:extLst>
          </p:cNvPr>
          <p:cNvSpPr/>
          <p:nvPr/>
        </p:nvSpPr>
        <p:spPr>
          <a:xfrm>
            <a:off x="265043" y="1563757"/>
            <a:ext cx="1130410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PEIXOS BEN DIFERENTS…</a:t>
            </a:r>
            <a:endParaRPr lang="es-E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146" name="Picture 2" descr="GIFS : IMÁGENES DE PAISAJES ANIMADOS">
            <a:extLst>
              <a:ext uri="{FF2B5EF4-FFF2-40B4-BE49-F238E27FC236}">
                <a16:creationId xmlns:a16="http://schemas.microsoft.com/office/drawing/2014/main" id="{13B815BB-57B3-481B-8367-F394CD3B8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39" y="2839367"/>
            <a:ext cx="2212114" cy="3541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4CA19B4-3643-4B50-8647-327B20AD23E1}"/>
              </a:ext>
            </a:extLst>
          </p:cNvPr>
          <p:cNvSpPr/>
          <p:nvPr/>
        </p:nvSpPr>
        <p:spPr>
          <a:xfrm>
            <a:off x="7549949" y="5723787"/>
            <a:ext cx="4248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ÀLEX GÓMEZ</a:t>
            </a:r>
          </a:p>
        </p:txBody>
      </p:sp>
    </p:spTree>
    <p:extLst>
      <p:ext uri="{BB962C8B-B14F-4D97-AF65-F5344CB8AC3E}">
        <p14:creationId xmlns:p14="http://schemas.microsoft.com/office/powerpoint/2010/main" val="4006554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031538-33C7-41E5-A054-CA4095A65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03583"/>
            <a:ext cx="10708382" cy="5910469"/>
          </a:xfrm>
        </p:spPr>
        <p:txBody>
          <a:bodyPr>
            <a:normAutofit/>
          </a:bodyPr>
          <a:lstStyle/>
          <a:p>
            <a:pPr algn="l"/>
            <a:r>
              <a:rPr lang="es-ES" sz="4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 UN JOC?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 TRACTA DE BUSCAR LA PARELLA DE CADA PEIX.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US DIEM ELS NOMS DEL PEIXOS D’ESQUERRA A DRETA: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PEIX LLORO, PEIX MARTELL, PEIX GLOBUS, PEIX TROMPETA, PEIX ARC DE SANT MARTÍ, PEIX ESPASA, PEIX ZEBRA I PEIX LLEOPARD </a:t>
            </a:r>
            <a:br>
              <a:rPr lang="es-ES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Foto acerca Reflexión del Emoticon con un solos finger y pulgar que  descansan en l… | Emoticones animados para whatsapp, Emoticonos, Emoticones  para whatsapp gratis">
            <a:extLst>
              <a:ext uri="{FF2B5EF4-FFF2-40B4-BE49-F238E27FC236}">
                <a16:creationId xmlns:a16="http://schemas.microsoft.com/office/drawing/2014/main" id="{B782FD72-605F-426E-8BF5-E14777ACC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831" y="304800"/>
            <a:ext cx="1207014" cy="12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441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7155C6E-91BF-431D-9052-685726DFE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9B92EA-70A3-4CD0-A35F-D144D7F0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nterfaz de usuario gráfica, Aplicación, PowerPoint&#10;&#10;Descripción generada automáticamente">
            <a:extLst>
              <a:ext uri="{FF2B5EF4-FFF2-40B4-BE49-F238E27FC236}">
                <a16:creationId xmlns:a16="http://schemas.microsoft.com/office/drawing/2014/main" id="{B1083C76-E160-4854-8750-127D8C6734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95" t="24961" r="13690" b="9610"/>
          <a:stretch/>
        </p:blipFill>
        <p:spPr>
          <a:xfrm>
            <a:off x="743861" y="643467"/>
            <a:ext cx="1070427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49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111B0-F6D3-4866-8E44-CE4D2E032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59" y="1095595"/>
            <a:ext cx="10893289" cy="3993240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US VE DE GUST TAMBÉ PODEU FER AQUEST JCLIC SOBRE ELS PEIXOS</a:t>
            </a:r>
            <a:br>
              <a:rPr lang="es-E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https://clic.xtec.cat/users/nmaillo/projecte_peixos/index.html</a:t>
            </a:r>
            <a:br>
              <a:rPr lang="es-E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Emoticon GIFs | Tenor">
            <a:extLst>
              <a:ext uri="{FF2B5EF4-FFF2-40B4-BE49-F238E27FC236}">
                <a16:creationId xmlns:a16="http://schemas.microsoft.com/office/drawing/2014/main" id="{7CA34C9D-72F7-4EBF-85CA-C19E20F64A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120" y="5143280"/>
            <a:ext cx="2095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86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ces más raros">
            <a:extLst>
              <a:ext uri="{FF2B5EF4-FFF2-40B4-BE49-F238E27FC236}">
                <a16:creationId xmlns:a16="http://schemas.microsoft.com/office/drawing/2014/main" id="{3258F28B-99A4-4FC2-9DA9-7B9EFEC84C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939" y="1853932"/>
            <a:ext cx="7903698" cy="44362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E8B5773-E11A-4E23-9C91-FCF8A5DBD1A0}"/>
              </a:ext>
            </a:extLst>
          </p:cNvPr>
          <p:cNvSpPr/>
          <p:nvPr/>
        </p:nvSpPr>
        <p:spPr>
          <a:xfrm>
            <a:off x="1979939" y="567799"/>
            <a:ext cx="7593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PEIX ROSSAT AMB MANS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PEIX ROSAT">
            <a:hlinkClick r:id="" action="ppaction://media"/>
            <a:extLst>
              <a:ext uri="{FF2B5EF4-FFF2-40B4-BE49-F238E27FC236}">
                <a16:creationId xmlns:a16="http://schemas.microsoft.com/office/drawing/2014/main" id="{A7CB34B2-A159-4AE4-9011-6F58291684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02956" y="5677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8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FEC43-E61D-4A67-91AE-B3CAB6094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18844"/>
            <a:ext cx="10364451" cy="1596177"/>
          </a:xfrm>
          <a:noFill/>
        </p:spPr>
        <p:txBody>
          <a:bodyPr wrap="none" lIns="91440" tIns="45720" rIns="91440" bIns="45720">
            <a:spAutoFit/>
          </a:bodyPr>
          <a:lstStyle/>
          <a:p>
            <a:pPr defTabSz="457200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PEIX LLUNA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BD41439-EF2F-497E-997A-526E1B8C3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6180" y="1612687"/>
            <a:ext cx="7334084" cy="4128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EIX LLUNA 1">
            <a:hlinkClick r:id="" action="ppaction://media"/>
            <a:extLst>
              <a:ext uri="{FF2B5EF4-FFF2-40B4-BE49-F238E27FC236}">
                <a16:creationId xmlns:a16="http://schemas.microsoft.com/office/drawing/2014/main" id="{B251A914-781A-4C0E-81F3-FD04E5286D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2136" y="5131467"/>
            <a:ext cx="609600" cy="609600"/>
          </a:xfrm>
          <a:prstGeom prst="rect">
            <a:avLst/>
          </a:prstGeom>
        </p:spPr>
      </p:pic>
      <p:pic>
        <p:nvPicPr>
          <p:cNvPr id="7" name="PEIX LLUNA 2">
            <a:hlinkClick r:id="" action="ppaction://media"/>
            <a:extLst>
              <a:ext uri="{FF2B5EF4-FFF2-40B4-BE49-F238E27FC236}">
                <a16:creationId xmlns:a16="http://schemas.microsoft.com/office/drawing/2014/main" id="{7219B69F-7F4C-4254-809C-AD41B9D373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64708" y="5151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4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1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2C64C4-1674-4722-8FDF-549D421958D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defTabSz="457200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TAURÓ SERRA TROMPUT</a:t>
            </a:r>
          </a:p>
        </p:txBody>
      </p:sp>
      <p:pic>
        <p:nvPicPr>
          <p:cNvPr id="2050" name="Picture 2" descr="Tiburón Sierra de las Bahamas">
            <a:extLst>
              <a:ext uri="{FF2B5EF4-FFF2-40B4-BE49-F238E27FC236}">
                <a16:creationId xmlns:a16="http://schemas.microsoft.com/office/drawing/2014/main" id="{8723B95B-F785-445C-A0ED-EAB36B6E5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2"/>
          <a:stretch/>
        </p:blipFill>
        <p:spPr bwMode="auto">
          <a:xfrm>
            <a:off x="609847" y="2024856"/>
            <a:ext cx="5086278" cy="2779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iburón Sierra de las Bahamas: Características, Qué come... | Pangea">
            <a:extLst>
              <a:ext uri="{FF2B5EF4-FFF2-40B4-BE49-F238E27FC236}">
                <a16:creationId xmlns:a16="http://schemas.microsoft.com/office/drawing/2014/main" id="{FDCF449E-A72F-40A5-B372-9017141C2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12786" r="3919" b="11464"/>
          <a:stretch/>
        </p:blipFill>
        <p:spPr bwMode="auto">
          <a:xfrm>
            <a:off x="5858640" y="2024856"/>
            <a:ext cx="5752890" cy="2779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AURO SERRA TROMPUT">
            <a:hlinkClick r:id="" action="ppaction://media"/>
            <a:extLst>
              <a:ext uri="{FF2B5EF4-FFF2-40B4-BE49-F238E27FC236}">
                <a16:creationId xmlns:a16="http://schemas.microsoft.com/office/drawing/2014/main" id="{73255A31-2FDD-4749-B3F7-EC53D75B65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69432" y="5135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CAB8C-7B0D-4D6E-81F5-BF994D340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12075"/>
            <a:ext cx="10364451" cy="1596177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defTabSz="457200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PEIX GOTA</a:t>
            </a:r>
          </a:p>
        </p:txBody>
      </p:sp>
      <p:pic>
        <p:nvPicPr>
          <p:cNvPr id="3074" name="Picture 2" descr="Pez Gota. El animal más feo del mundo">
            <a:extLst>
              <a:ext uri="{FF2B5EF4-FFF2-40B4-BE49-F238E27FC236}">
                <a16:creationId xmlns:a16="http://schemas.microsoft.com/office/drawing/2014/main" id="{AFEA14C4-F686-45FD-B303-29FBC2B2F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39" y="1409931"/>
            <a:ext cx="5101461" cy="3826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ez Borrón | 10 Datos curiosos que quizá no conocías del &quot;pez más feo&quot;">
            <a:extLst>
              <a:ext uri="{FF2B5EF4-FFF2-40B4-BE49-F238E27FC236}">
                <a16:creationId xmlns:a16="http://schemas.microsoft.com/office/drawing/2014/main" id="{30CB1477-2492-4D70-AA33-F5EC79CC4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47" y="2496458"/>
            <a:ext cx="5625761" cy="3360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EIX GOTA">
            <a:hlinkClick r:id="" action="ppaction://media"/>
            <a:extLst>
              <a:ext uri="{FF2B5EF4-FFF2-40B4-BE49-F238E27FC236}">
                <a16:creationId xmlns:a16="http://schemas.microsoft.com/office/drawing/2014/main" id="{B0C5942C-0F88-4FAB-AB15-6822132A6F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99838" y="5551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5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AE226F-9FBF-415B-AD03-9128AEE87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02" y="279730"/>
            <a:ext cx="10364451" cy="1596177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defTabSz="457200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PEIX FOLLET	</a:t>
            </a:r>
          </a:p>
        </p:txBody>
      </p:sp>
      <p:pic>
        <p:nvPicPr>
          <p:cNvPr id="4098" name="Picture 2" descr="Un pez con la cabeza transparente, una criatura de lo más insó... - Vicmun">
            <a:extLst>
              <a:ext uri="{FF2B5EF4-FFF2-40B4-BE49-F238E27FC236}">
                <a16:creationId xmlns:a16="http://schemas.microsoft.com/office/drawing/2014/main" id="{DE1A6F62-A8E7-4FE3-B36F-F984DAF84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t="4822" r="6225"/>
          <a:stretch/>
        </p:blipFill>
        <p:spPr bwMode="auto">
          <a:xfrm>
            <a:off x="275146" y="2214694"/>
            <a:ext cx="5965996" cy="3565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Facebook: Pez transparente remeció las redes sociales - VIDEO |  Internacionales | Radio panamericana">
            <a:extLst>
              <a:ext uri="{FF2B5EF4-FFF2-40B4-BE49-F238E27FC236}">
                <a16:creationId xmlns:a16="http://schemas.microsoft.com/office/drawing/2014/main" id="{8C48E871-9361-4B88-8CCB-FF17B37BA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2" t="12380" r="9187" b="9868"/>
          <a:stretch/>
        </p:blipFill>
        <p:spPr bwMode="auto">
          <a:xfrm>
            <a:off x="6498999" y="2214693"/>
            <a:ext cx="5394901" cy="3565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EIX FOLLET">
            <a:hlinkClick r:id="" action="ppaction://media"/>
            <a:extLst>
              <a:ext uri="{FF2B5EF4-FFF2-40B4-BE49-F238E27FC236}">
                <a16:creationId xmlns:a16="http://schemas.microsoft.com/office/drawing/2014/main" id="{0226AA37-0086-42CF-BAA8-07D3D2C653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61189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AC53C9-FF97-4ABA-8B07-E2365B3E075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defTabSz="457200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CAULOFRI ALETES DE VENTALL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BC43CE-8287-4EA6-A30E-C2A55CCDE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064" y="2377848"/>
            <a:ext cx="4489450" cy="4126841"/>
          </a:xfrm>
          <a:prstGeom prst="rect">
            <a:avLst/>
          </a:prstGeom>
        </p:spPr>
      </p:pic>
      <p:pic>
        <p:nvPicPr>
          <p:cNvPr id="4" name="PEIX CAULFRI ALETES DE VENTALL">
            <a:hlinkClick r:id="" action="ppaction://media"/>
            <a:extLst>
              <a:ext uri="{FF2B5EF4-FFF2-40B4-BE49-F238E27FC236}">
                <a16:creationId xmlns:a16="http://schemas.microsoft.com/office/drawing/2014/main" id="{2C8EFC44-BE63-4144-8325-538E273350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0174" y="57060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5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7490F5-13B2-45D9-A29B-B68F8A760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3381"/>
            <a:ext cx="10364451" cy="1596177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defTabSz="457200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PEIX PEDRA</a:t>
            </a:r>
          </a:p>
        </p:txBody>
      </p:sp>
      <p:pic>
        <p:nvPicPr>
          <p:cNvPr id="5122" name="Picture 2" descr="Sabía que el pez piedra o escorpión...">
            <a:extLst>
              <a:ext uri="{FF2B5EF4-FFF2-40B4-BE49-F238E27FC236}">
                <a16:creationId xmlns:a16="http://schemas.microsoft.com/office/drawing/2014/main" id="{84557244-9227-4C97-A024-8C21C73BC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43" y="1348254"/>
            <a:ext cx="6704551" cy="5028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EIX PEDRA">
            <a:hlinkClick r:id="" action="ppaction://media"/>
            <a:extLst>
              <a:ext uri="{FF2B5EF4-FFF2-40B4-BE49-F238E27FC236}">
                <a16:creationId xmlns:a16="http://schemas.microsoft.com/office/drawing/2014/main" id="{ACF27498-9667-478C-818D-731BFAF736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33509" y="56553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6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z globo">
            <a:extLst>
              <a:ext uri="{FF2B5EF4-FFF2-40B4-BE49-F238E27FC236}">
                <a16:creationId xmlns:a16="http://schemas.microsoft.com/office/drawing/2014/main" id="{67A7E384-4F83-4795-93B3-1E7950FF9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" r="20613"/>
          <a:stretch/>
        </p:blipFill>
        <p:spPr bwMode="auto">
          <a:xfrm>
            <a:off x="3314303" y="1442820"/>
            <a:ext cx="5955341" cy="42788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C60269D-0AF2-4CAB-809E-7F48E855F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757" y="387126"/>
            <a:ext cx="4100483" cy="840230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defTabSz="457200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PEIX GLOBUS</a:t>
            </a:r>
          </a:p>
        </p:txBody>
      </p:sp>
      <p:pic>
        <p:nvPicPr>
          <p:cNvPr id="3" name="PEIX GLOBUS">
            <a:hlinkClick r:id="" action="ppaction://media"/>
            <a:extLst>
              <a:ext uri="{FF2B5EF4-FFF2-40B4-BE49-F238E27FC236}">
                <a16:creationId xmlns:a16="http://schemas.microsoft.com/office/drawing/2014/main" id="{332083D9-FE2F-44DE-86DB-ABAA3104C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41563" y="4117515"/>
            <a:ext cx="609600" cy="609600"/>
          </a:xfrm>
          <a:prstGeom prst="rect">
            <a:avLst/>
          </a:prstGeom>
        </p:spPr>
      </p:pic>
      <p:pic>
        <p:nvPicPr>
          <p:cNvPr id="5" name="PEIX GLOBUS 2">
            <a:hlinkClick r:id="" action="ppaction://media"/>
            <a:extLst>
              <a:ext uri="{FF2B5EF4-FFF2-40B4-BE49-F238E27FC236}">
                <a16:creationId xmlns:a16="http://schemas.microsoft.com/office/drawing/2014/main" id="{398C2E47-D9D3-45C7-9D01-F83AE29840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21074" y="5112026"/>
            <a:ext cx="609600" cy="609600"/>
          </a:xfrm>
          <a:prstGeom prst="rect">
            <a:avLst/>
          </a:prstGeom>
        </p:spPr>
      </p:pic>
      <p:pic>
        <p:nvPicPr>
          <p:cNvPr id="1028" name="Picture 4" descr="Este pez globo descubre que realmente le encanta que le acaricien">
            <a:extLst>
              <a:ext uri="{FF2B5EF4-FFF2-40B4-BE49-F238E27FC236}">
                <a16:creationId xmlns:a16="http://schemas.microsoft.com/office/drawing/2014/main" id="{00D1A078-D397-4A98-9B68-9955A24B4F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4" y="5049078"/>
            <a:ext cx="2887374" cy="161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5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7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119</Words>
  <Application>Microsoft Office PowerPoint</Application>
  <PresentationFormat>Panorámica</PresentationFormat>
  <Paragraphs>12</Paragraphs>
  <Slides>12</Slides>
  <Notes>0</Notes>
  <HiddenSlides>0</HiddenSlides>
  <MMClips>10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Tw Cen MT</vt:lpstr>
      <vt:lpstr>Verdana</vt:lpstr>
      <vt:lpstr>Gota</vt:lpstr>
      <vt:lpstr>Presentación de PowerPoint</vt:lpstr>
      <vt:lpstr>Presentación de PowerPoint</vt:lpstr>
      <vt:lpstr>PEIX LLUNA</vt:lpstr>
      <vt:lpstr>TAURÓ SERRA TROMPUT</vt:lpstr>
      <vt:lpstr>PEIX GOTA</vt:lpstr>
      <vt:lpstr>PEIX FOLLET </vt:lpstr>
      <vt:lpstr>CAULOFRI ALETES DE VENTALL</vt:lpstr>
      <vt:lpstr>PEIX PEDRA</vt:lpstr>
      <vt:lpstr>PEIX GLOBUS</vt:lpstr>
      <vt:lpstr>FEM UN JOC?  ES TRACTA DE BUSCAR LA PARELLA DE CADA PEIX. US DIEM ELS NOMS DEL PEIXOS D’ESQUERRA A DRETA: PEIX LLORO, PEIX MARTELL, PEIX GLOBUS, PEIX TROMPETA, PEIX ARC DE SANT MARTÍ, PEIX ESPASA, PEIX ZEBRA I PEIX LLEOPARD  </vt:lpstr>
      <vt:lpstr>Presentación de PowerPoint</vt:lpstr>
      <vt:lpstr>SI US VE DE GUST TAMBÉ PODEU FER AQUEST JCLIC SOBRE ELS PEIXOS   https://clic.xtec.cat/users/nmaillo/projecte_peixos/index.html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GOMEZ ROCHA</dc:creator>
  <cp:lastModifiedBy>DAVID GOMEZ ROCHA</cp:lastModifiedBy>
  <cp:revision>5</cp:revision>
  <dcterms:created xsi:type="dcterms:W3CDTF">2020-11-10T17:50:15Z</dcterms:created>
  <dcterms:modified xsi:type="dcterms:W3CDTF">2020-11-10T21:40:41Z</dcterms:modified>
</cp:coreProperties>
</file>